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4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7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2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62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63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83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37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2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7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8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4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9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2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0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B7842C-B8BD-4B6E-B82A-AC52C49301D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435F57-A447-4022-97B4-E048377D2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68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сять секретов успешного обучения розничного персонала | New-Retai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" y="315883"/>
            <a:ext cx="11030989" cy="60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0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903731" cy="15070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Секреты успешного обучения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Родительское собрание &amp;quot;Секреты успешного обучения&amp;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685800"/>
            <a:ext cx="681023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7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екреты успешного изучения английского языка - Всё о изучении английского  язык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" b="8732"/>
          <a:stretch/>
        </p:blipFill>
        <p:spPr bwMode="auto">
          <a:xfrm>
            <a:off x="673331" y="349135"/>
            <a:ext cx="10889673" cy="584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0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904" y="980903"/>
            <a:ext cx="3757353" cy="44306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ли учиться детям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школе?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Мнение детей …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Мастер класс на тему&amp;quot;Секреты успешной учёбы&amp;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3" r="35366" b="10158"/>
          <a:stretch/>
        </p:blipFill>
        <p:spPr bwMode="auto">
          <a:xfrm>
            <a:off x="684211" y="332509"/>
            <a:ext cx="6888683" cy="589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Взаимоотношения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 в школе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Родительское собрание Взаимоотношения в школе : учитель, ученик, родитель -  классному руководителю, презентаци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93"/>
          <a:stretch/>
        </p:blipFill>
        <p:spPr bwMode="auto">
          <a:xfrm>
            <a:off x="2541587" y="423950"/>
            <a:ext cx="7965699" cy="37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9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54632"/>
            <a:ext cx="8534400" cy="145472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Разберём ситуации …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Бейзеров В.А. 105 кейсов по педагогике. Педагогические задачи и ситуации -  Педагогические технологи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7"/>
          <a:stretch/>
        </p:blipFill>
        <p:spPr bwMode="auto">
          <a:xfrm>
            <a:off x="1186061" y="216132"/>
            <a:ext cx="9038594" cy="36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2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я к уроку алгебры Формулы сокращённого умножения (7 класс)  презентация, доклад, проек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39" y="365760"/>
            <a:ext cx="8262851" cy="60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2916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11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Секреты успешного обучения </vt:lpstr>
      <vt:lpstr>Презентация PowerPoint</vt:lpstr>
      <vt:lpstr>Легко ли учиться детям  в школе?    Мнение детей …</vt:lpstr>
      <vt:lpstr>Взаимоотношения  в школе</vt:lpstr>
      <vt:lpstr>Разберём ситуации …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2021-11-03T06:16:50Z</dcterms:created>
  <dcterms:modified xsi:type="dcterms:W3CDTF">2021-11-03T07:19:49Z</dcterms:modified>
</cp:coreProperties>
</file>